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8" r:id="rId7"/>
    <p:sldId id="262" r:id="rId8"/>
    <p:sldId id="267" r:id="rId9"/>
    <p:sldId id="260" r:id="rId10"/>
    <p:sldId id="263" r:id="rId11"/>
    <p:sldId id="264" r:id="rId12"/>
    <p:sldId id="265" r:id="rId13"/>
    <p:sldId id="266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Phillips</a:t>
            </a:r>
          </a:p>
          <a:p>
            <a:r>
              <a:rPr lang="en-US" dirty="0" smtClean="0"/>
              <a:t>Anurag Nanajipuram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FAILURE MODE AND EFFECT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FMEA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Analyze the potential failures that are caused by functional concepts in development process.</a:t>
            </a:r>
          </a:p>
          <a:p>
            <a:endParaRPr lang="en-US" dirty="0" smtClean="0"/>
          </a:p>
          <a:p>
            <a:r>
              <a:rPr lang="en-US" dirty="0" smtClean="0"/>
              <a:t>Verify the concepts with the cross functional teams with multiple systems.</a:t>
            </a:r>
          </a:p>
          <a:p>
            <a:endParaRPr lang="en-US" dirty="0" smtClean="0"/>
          </a:p>
          <a:p>
            <a:r>
              <a:rPr lang="en-US" dirty="0" smtClean="0"/>
              <a:t>What failures could  new implementation cause and the effect on the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FMEA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 is the key step where the probability of occurrence of failure is likely high. </a:t>
            </a:r>
          </a:p>
          <a:p>
            <a:endParaRPr lang="en-US" dirty="0" smtClean="0"/>
          </a:p>
          <a:p>
            <a:r>
              <a:rPr lang="en-US" dirty="0" smtClean="0"/>
              <a:t>Identifies locations for detection and focus</a:t>
            </a:r>
          </a:p>
          <a:p>
            <a:endParaRPr lang="en-US" dirty="0" smtClean="0"/>
          </a:p>
          <a:p>
            <a:r>
              <a:rPr lang="en-US" dirty="0" smtClean="0"/>
              <a:t>Maintain documentation that can clearly represent the areas where the process needs to be implemented.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Process FMEA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the implementation analysis is done in process FMEA.</a:t>
            </a:r>
          </a:p>
          <a:p>
            <a:endParaRPr lang="en-US" dirty="0" smtClean="0"/>
          </a:p>
          <a:p>
            <a:r>
              <a:rPr lang="en-US" dirty="0" smtClean="0"/>
              <a:t>Identify the potential process failures that have the highest effect on the process</a:t>
            </a:r>
          </a:p>
          <a:p>
            <a:endParaRPr lang="en-US" dirty="0" smtClean="0"/>
          </a:p>
          <a:p>
            <a:r>
              <a:rPr lang="en-US" dirty="0" smtClean="0"/>
              <a:t>Continuous improvement ( how can the process run better?)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OF TEAM LEADER IN FMEA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Co-ordinate with team members in regular time intervals.</a:t>
            </a:r>
          </a:p>
          <a:p>
            <a:r>
              <a:rPr lang="en-US" dirty="0" smtClean="0"/>
              <a:t>Follow up with each team member regarding assignments.</a:t>
            </a:r>
          </a:p>
          <a:p>
            <a:r>
              <a:rPr lang="en-US" dirty="0" smtClean="0"/>
              <a:t>Maintain a record of FMEA that was implemented.</a:t>
            </a:r>
          </a:p>
          <a:p>
            <a:r>
              <a:rPr lang="en-US" dirty="0" smtClean="0"/>
              <a:t>Assisting  team members in processing FMEA.</a:t>
            </a:r>
          </a:p>
          <a:p>
            <a:r>
              <a:rPr lang="en-US" dirty="0" smtClean="0"/>
              <a:t>Ensure the FMEA is done before the deadline.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FMEA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Factors: It includes the circumstances, conditions, events and factors that cause failure.</a:t>
            </a:r>
          </a:p>
          <a:p>
            <a:r>
              <a:rPr lang="en-US" dirty="0" smtClean="0"/>
              <a:t>Potential Failure Mode: The way in which system can fail</a:t>
            </a:r>
          </a:p>
          <a:p>
            <a:pPr lvl="3"/>
            <a:r>
              <a:rPr lang="en-US" dirty="0" smtClean="0"/>
              <a:t>Human error</a:t>
            </a:r>
          </a:p>
          <a:p>
            <a:pPr lvl="3"/>
            <a:r>
              <a:rPr lang="en-US" dirty="0" smtClean="0"/>
              <a:t>Due to atmosphere</a:t>
            </a:r>
          </a:p>
          <a:p>
            <a:pPr lvl="3"/>
            <a:r>
              <a:rPr lang="en-US" dirty="0" smtClean="0"/>
              <a:t>Equipment failure</a:t>
            </a:r>
          </a:p>
          <a:p>
            <a:pPr lvl="3"/>
            <a:r>
              <a:rPr lang="en-US" dirty="0" smtClean="0"/>
              <a:t>Etc</a:t>
            </a:r>
          </a:p>
          <a:p>
            <a:r>
              <a:rPr lang="en-US" dirty="0" smtClean="0"/>
              <a:t>Effects of Failure: Consequences of failure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Severity: Rating the severity of the consequences of failure</a:t>
            </a:r>
          </a:p>
          <a:p>
            <a:pPr lvl="2"/>
            <a:r>
              <a:rPr lang="en-US" dirty="0" smtClean="0"/>
              <a:t>Example: Negligible, Minor, Moderate, Major, Catastrophic</a:t>
            </a:r>
          </a:p>
          <a:p>
            <a:endParaRPr lang="en-US" dirty="0" smtClean="0"/>
          </a:p>
          <a:p>
            <a:r>
              <a:rPr lang="en-US" dirty="0" smtClean="0"/>
              <a:t>Probability: Numeric rating of estimated probability that failure occur</a:t>
            </a:r>
          </a:p>
          <a:p>
            <a:pPr lvl="2"/>
            <a:r>
              <a:rPr lang="en-US" dirty="0" smtClean="0"/>
              <a:t>Example: Occasional, common, frequent, unlikely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Priority Number (RPN)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RPN= Severity* Occurrence* Detection</a:t>
            </a:r>
          </a:p>
          <a:p>
            <a:endParaRPr lang="en-US" dirty="0" smtClean="0"/>
          </a:p>
          <a:p>
            <a:r>
              <a:rPr lang="en-US" dirty="0" smtClean="0"/>
              <a:t>This will be a value between 1-1000</a:t>
            </a:r>
          </a:p>
          <a:p>
            <a:endParaRPr lang="en-US" dirty="0" smtClean="0"/>
          </a:p>
          <a:p>
            <a:r>
              <a:rPr lang="en-US" dirty="0" smtClean="0"/>
              <a:t>This will allow for the prioritizing of failures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Aviation Safety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799" y="1396185"/>
            <a:ext cx="7385159" cy="46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of Ten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408" y="1447800"/>
            <a:ext cx="855931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370" y="1447800"/>
            <a:ext cx="880403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FMEA?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systematic approach to determine the failures and their effect on the system.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Identify and prioritize the factors that cause failures at every level of the process.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Determine the actions to correct these failures.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FMEA Process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6188" y="1524000"/>
            <a:ext cx="83031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Roles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457" y="1371600"/>
            <a:ext cx="871189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Guidelines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0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Occurrence Guidelines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58286"/>
            <a:ext cx="7772400" cy="37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SHEET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38287"/>
            <a:ext cx="7772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DEFINING FMEA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Failure Mode- Identifies the failure location and type of failure.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Effect Analysis- Documenting the failures and analyzing the severity of the failures to the process. Also shows the consequences of the failures.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FMEA?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allows for failures to be identified early in design of process</a:t>
            </a:r>
          </a:p>
          <a:p>
            <a:r>
              <a:rPr lang="en-US" dirty="0" smtClean="0"/>
              <a:t>It helps identify the process that has the highest probability of success</a:t>
            </a:r>
          </a:p>
          <a:p>
            <a:r>
              <a:rPr lang="en-US" dirty="0" smtClean="0"/>
              <a:t>Can help identify problems with new changes to an existing  process</a:t>
            </a:r>
          </a:p>
          <a:p>
            <a:r>
              <a:rPr lang="en-US" dirty="0" smtClean="0"/>
              <a:t>Identifies Single Failure points </a:t>
            </a:r>
          </a:p>
          <a:p>
            <a:r>
              <a:rPr lang="en-US" dirty="0" smtClean="0"/>
              <a:t>Identifies areas that need monitoring and fault detection devices. </a:t>
            </a:r>
          </a:p>
          <a:p>
            <a:r>
              <a:rPr lang="en-US" dirty="0" smtClean="0"/>
              <a:t>Allows for planning around potential failures “troubleshooting or action plans”</a:t>
            </a:r>
          </a:p>
          <a:p>
            <a:r>
              <a:rPr lang="en-US" dirty="0" smtClean="0"/>
              <a:t>Gives a numeric value to failures to allow for prioritizing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behind to implement FMEA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it correct in first time.</a:t>
            </a:r>
          </a:p>
          <a:p>
            <a:endParaRPr lang="en-US" dirty="0" smtClean="0"/>
          </a:p>
          <a:p>
            <a:r>
              <a:rPr lang="en-US" dirty="0" smtClean="0"/>
              <a:t>Continuous improvement.</a:t>
            </a:r>
          </a:p>
          <a:p>
            <a:endParaRPr lang="en-US" dirty="0" smtClean="0"/>
          </a:p>
          <a:p>
            <a:r>
              <a:rPr lang="en-US" dirty="0" smtClean="0"/>
              <a:t>TQM.</a:t>
            </a:r>
          </a:p>
          <a:p>
            <a:endParaRPr lang="en-US" dirty="0" smtClean="0"/>
          </a:p>
          <a:p>
            <a:r>
              <a:rPr lang="en-US" dirty="0" smtClean="0"/>
              <a:t>Reduce waste.</a:t>
            </a:r>
          </a:p>
          <a:p>
            <a:endParaRPr lang="en-US" dirty="0" smtClean="0"/>
          </a:p>
          <a:p>
            <a:r>
              <a:rPr lang="en-US" dirty="0" smtClean="0"/>
              <a:t>Where to focus.</a:t>
            </a:r>
          </a:p>
          <a:p>
            <a:endParaRPr lang="en-US" dirty="0" smtClean="0"/>
          </a:p>
          <a:p>
            <a:r>
              <a:rPr lang="en-US" dirty="0" smtClean="0"/>
              <a:t>Systematic approach to problem solving in the process.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FMEA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1.Define the system to be analyzed, and obtain necessary drawings, charts, descriptions, diagrams, component lists. Know exactly what you’re analyzing; is it an area,  activity, or equipment? – all of it, or just part of it? What targets are to be considered? What mission phases are included?</a:t>
            </a:r>
          </a:p>
          <a:p>
            <a:pPr>
              <a:buNone/>
            </a:pPr>
            <a:r>
              <a:rPr lang="en-US" dirty="0" smtClean="0"/>
              <a:t>2.Break the system down into convenient and logical elements. System breakdown can be either Functional (according to what the System elements “do”), or Geographic/Architectural (i.e., according to where the system elements “are”), or both (i.e., Functional within the Geographic, or vice versa).</a:t>
            </a:r>
          </a:p>
          <a:p>
            <a:pPr>
              <a:buNone/>
            </a:pPr>
            <a:r>
              <a:rPr lang="en-US" dirty="0" smtClean="0"/>
              <a:t>3.Establish a coding system to identify system elements.</a:t>
            </a:r>
          </a:p>
          <a:p>
            <a:pPr>
              <a:buNone/>
            </a:pPr>
            <a:r>
              <a:rPr lang="en-US" dirty="0" smtClean="0"/>
              <a:t>4.Analyze (FMEA) the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conduct FMEA?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Identifying the individual functions of the process.</a:t>
            </a:r>
          </a:p>
          <a:p>
            <a:pPr lvl="3"/>
            <a:r>
              <a:rPr lang="en-US" dirty="0" smtClean="0"/>
              <a:t>Breaking down a process into multitude of sub-processes</a:t>
            </a:r>
          </a:p>
          <a:p>
            <a:pPr lvl="3"/>
            <a:r>
              <a:rPr lang="en-US" dirty="0" smtClean="0"/>
              <a:t>Example: Making a pizza.</a:t>
            </a:r>
          </a:p>
          <a:p>
            <a:r>
              <a:rPr lang="en-US" dirty="0" smtClean="0"/>
              <a:t>Identify all possible failures.</a:t>
            </a:r>
          </a:p>
          <a:p>
            <a:pPr lvl="3"/>
            <a:r>
              <a:rPr lang="en-US" dirty="0" smtClean="0"/>
              <a:t>List all possible failures.</a:t>
            </a:r>
          </a:p>
          <a:p>
            <a:r>
              <a:rPr lang="en-US" dirty="0" smtClean="0"/>
              <a:t>Identify likelihood that the failure occurs.</a:t>
            </a:r>
          </a:p>
          <a:p>
            <a:pPr lvl="3"/>
            <a:r>
              <a:rPr lang="en-US" dirty="0" smtClean="0"/>
              <a:t>Take into account preventative measures taken.</a:t>
            </a:r>
          </a:p>
          <a:p>
            <a:pPr lvl="3"/>
            <a:r>
              <a:rPr lang="en-US" dirty="0" smtClean="0"/>
              <a:t>List all failures in a chart according to the severity levels.</a:t>
            </a:r>
          </a:p>
          <a:p>
            <a:pPr lvl="3"/>
            <a:r>
              <a:rPr lang="en-US" dirty="0" smtClean="0"/>
              <a:t>Rate the severity levels in range of 1-10.</a:t>
            </a:r>
          </a:p>
          <a:p>
            <a:pPr lvl="3"/>
            <a:r>
              <a:rPr lang="en-US" dirty="0" smtClean="0"/>
              <a:t>1 represents lowest severity level and 10 represents highest severity level.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Severity of failure</a:t>
            </a:r>
          </a:p>
          <a:p>
            <a:pPr lvl="2"/>
            <a:r>
              <a:rPr lang="en-US" dirty="0" smtClean="0"/>
              <a:t>Take into account all redundant processes used to offset severity</a:t>
            </a:r>
          </a:p>
          <a:p>
            <a:pPr lvl="2"/>
            <a:r>
              <a:rPr lang="en-US" dirty="0" smtClean="0"/>
              <a:t>What effect does this failure have on the system</a:t>
            </a:r>
          </a:p>
          <a:p>
            <a:pPr lvl="2"/>
            <a:r>
              <a:rPr lang="en-US" dirty="0" smtClean="0"/>
              <a:t>10 means if it occurs it is devastating to the system</a:t>
            </a:r>
          </a:p>
          <a:p>
            <a:pPr lvl="2"/>
            <a:r>
              <a:rPr lang="en-US" dirty="0" smtClean="0"/>
              <a:t>1 means time or waste is incurred </a:t>
            </a:r>
          </a:p>
          <a:p>
            <a:r>
              <a:rPr lang="en-US" dirty="0" smtClean="0"/>
              <a:t>Detection </a:t>
            </a:r>
          </a:p>
          <a:p>
            <a:pPr lvl="2"/>
            <a:r>
              <a:rPr lang="en-US" dirty="0" smtClean="0"/>
              <a:t>Take in to consideration detection devices and methods in place</a:t>
            </a:r>
          </a:p>
          <a:p>
            <a:pPr lvl="2"/>
            <a:r>
              <a:rPr lang="en-US" dirty="0" smtClean="0"/>
              <a:t>Likelihood of detection.</a:t>
            </a:r>
          </a:p>
          <a:p>
            <a:pPr lvl="2"/>
            <a:r>
              <a:rPr lang="en-US" dirty="0" smtClean="0"/>
              <a:t>1 means it is easily detected</a:t>
            </a:r>
          </a:p>
          <a:p>
            <a:pPr lvl="2"/>
            <a:r>
              <a:rPr lang="en-US" dirty="0" smtClean="0"/>
              <a:t>10 means it is impossible to detect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Any other ways where FMEA is useful IN TQM?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</TotalTime>
  <Words>790</Words>
  <Application>Microsoft Office PowerPoint</Application>
  <PresentationFormat>On-screen Show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FAILURE MODE AND EFFECT ANALYSIS</vt:lpstr>
      <vt:lpstr>INTRODUCTION</vt:lpstr>
      <vt:lpstr>DEFINING FMEA TERMS</vt:lpstr>
      <vt:lpstr>Why FMEA?</vt:lpstr>
      <vt:lpstr>Reasons behind to implement FMEA</vt:lpstr>
      <vt:lpstr>FMEA Process</vt:lpstr>
      <vt:lpstr>How to conduct FMEA?</vt:lpstr>
      <vt:lpstr>Continued….</vt:lpstr>
      <vt:lpstr>Any other ways where FMEA is useful IN TQM?</vt:lpstr>
      <vt:lpstr>Concept FMEA</vt:lpstr>
      <vt:lpstr>Design FMEA</vt:lpstr>
      <vt:lpstr>Process FMEA</vt:lpstr>
      <vt:lpstr>ROLE OF TEAM LEADER IN FMEA</vt:lpstr>
      <vt:lpstr>FMEA Fields</vt:lpstr>
      <vt:lpstr>Continued…</vt:lpstr>
      <vt:lpstr>Risk Priority Number (RPN)</vt:lpstr>
      <vt:lpstr>Aviation Safety</vt:lpstr>
      <vt:lpstr>Rule of Ten</vt:lpstr>
      <vt:lpstr>Benefits</vt:lpstr>
      <vt:lpstr>FMEA Process</vt:lpstr>
      <vt:lpstr>Team Roles</vt:lpstr>
      <vt:lpstr>Risk Guidelines</vt:lpstr>
      <vt:lpstr>Occurrence Guidelines</vt:lpstr>
      <vt:lpstr>ACTIVITY SHEET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MODE AND EFFECT ANALYSIS</dc:title>
  <dc:creator>anurag nanajipuram</dc:creator>
  <cp:lastModifiedBy>anurag nanajipuram</cp:lastModifiedBy>
  <cp:revision>52</cp:revision>
  <dcterms:created xsi:type="dcterms:W3CDTF">2006-08-16T00:00:00Z</dcterms:created>
  <dcterms:modified xsi:type="dcterms:W3CDTF">2013-10-30T21:01:52Z</dcterms:modified>
</cp:coreProperties>
</file>